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11DA9-CD1F-8CD2-D5EB-974A3D169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0DC2CF-DFE2-0C15-3D96-61A40C03F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614C70-1EA5-E157-4B58-C2A80835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67476-C9F8-1AB2-EDB2-B08616B6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2218C-56E1-E090-188A-3443F7D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5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CF80A-5252-5712-D1A4-D900DAB1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E61164-F48F-2954-ADD4-303E93F0E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08ED8-646D-05D1-67F5-6F2647BA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751D4-AC58-0115-1BC4-77DE0E9F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DFCEE-B2A4-6A38-70C2-542A0CBA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9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FB7EC6-536C-4A19-0D6C-B61651B99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5CFE-1EBF-9C96-390A-75E545DE4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9FEEAB-0063-B243-1F6F-52A6FB8A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0B81E-AD67-8F59-696C-DE1651C6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216D0-971C-208C-2772-DCEC8AF8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25D57-A209-2E39-AEC5-03708AA3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8E517-86CE-8ACC-D376-BB8D9239C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18B56-ADC9-521C-58A0-BA62EA43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0597E-CCFC-4A37-5C0D-EE6A5BB6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943B1-8EE5-93F8-DF99-E10FE38D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0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A84E1-4B4A-CC69-45E4-EF88825A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5D46B-7DCE-02BF-0A93-F533AE4F5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B61C8-8C21-7F9E-F226-97EAE1B4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0312B-7901-39A4-0F19-2C0E13BA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30F5C-B1F0-B36C-3BAD-9DDD9056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3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05286-9C07-7A56-6C00-D4A29B13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6263F-D7BB-8B25-805F-BFFEC5783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B0D31E-5A74-F557-AB59-C9571FFAD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D8D3DC-C0A9-6D15-703E-5C05896A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5D7C7D-EDA8-73D8-A0F8-996E8FD4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4AEF0D-9F5F-AC41-0E25-7D06D99C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0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B9EEF-F24E-B8B7-47D4-DB8DA147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22E67-CB13-2C56-4FE5-ECB3270C1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F9AFEF-9AB4-87A8-204D-A2280B872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5EEB03-3AC3-CD22-848D-D3798E1B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90FF7-4316-B991-D8E0-5A03C0C99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AEAAE4-7B91-9F5A-3BB9-857386E1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E7C983-6EA3-11EC-A50B-55D0401D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2A0517-C9E9-F30F-7FBA-B048374A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CED15-0369-53BA-D02D-247E5F5F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B3B0E3-718B-DF52-FD22-F7556FC1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AA5961-1CB0-F30B-0E7E-05D325A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E58198-033B-2E6A-DE7D-DFA3E799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9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7CB8D3-6C2C-C2E0-E8DB-83D7E70C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846BA0-5D64-3FF0-B14C-37D6CF23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A60FAE-D145-90FF-34A4-AF026D2C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06D66-6AF0-A115-0991-2F438319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2D7A9-8686-30EF-D0A2-31E8A38F7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9381B-179D-7201-F885-7F2C58DDE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236788-2EAA-463E-B245-04FB33FB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A8CA89-E63C-8768-20B3-1DEA8B69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74DEB4-B3BA-650B-135F-D21F19E2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1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B77A9-4808-5C4A-F891-BC155A1E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97197B-3746-88A2-334B-2C9011F43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E9BA05-F5DD-20FC-9A32-33F4D927E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2ADC0-A99D-F10E-E940-5E5FD14A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55E1F5-F06A-756B-B89F-4B508938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33E94-B03F-B13D-6BD6-0B916F24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2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7978E-C433-B360-AE1F-166B477B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FBDEFF-6FE4-B384-3FD4-CC23A484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FD112-4FAF-6335-CAA1-35473DFC6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0D243-7A23-4962-B6A6-9C918377AC4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21CE19-D2D8-06B3-A2E4-F00EE43DC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796AF-4960-8C1C-4C33-89BCA8105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AE21-1B9F-4968-944B-BC3AB822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1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EB47CC-E307-4BDF-BF75-7CEED75C2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6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1B45EC-EB6C-4547-8C1E-28684DEBC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8B3D37-FA63-4B4B-8B02-5E13F47D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511C9C-5545-4526-B594-7F4C34945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0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AA0A90-BE30-425B-8A95-86733236C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570316-B6E3-44D9-924F-39B8C9644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0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E0C13-8880-4B48-B688-033C538D2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7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Чмир</dc:creator>
  <cp:lastModifiedBy>Anton Chmir</cp:lastModifiedBy>
  <cp:revision>4</cp:revision>
  <dcterms:created xsi:type="dcterms:W3CDTF">2022-07-13T02:22:21Z</dcterms:created>
  <dcterms:modified xsi:type="dcterms:W3CDTF">2023-03-28T01:45:29Z</dcterms:modified>
</cp:coreProperties>
</file>