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A8F02-3D6F-46DE-A852-59FDB8093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60290D-1E90-447F-85A6-DB3C960BE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469391-0317-4583-984F-1A6EE0AD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92EDA-AA89-487A-AA6A-21C70BC1E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8671DC-113E-4491-8A56-EBC99FCD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1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18F99-0ACA-4FF8-862E-F81B5A06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6E8852-E48D-4A9D-AE89-2523CB9A4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7E4C3C-C522-4E35-8D98-AFFAE0E6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418CE1-7790-4F8B-BCA4-B3B3C5DE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630BA-B60F-432E-A825-4F2EEA6C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3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26E6FB-F57B-4EF7-9611-F94FEB50E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5344D3-28B4-4DEB-ACC2-F3B7590AD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6E3B5-D02F-4FE5-8298-19A4EE98C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DD259-B7B0-4AD4-8E50-AD9BBAF9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D0394-BF51-41B2-8907-D754ED1C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3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7169F-AFBE-47ED-8B40-1341342A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4F2F70-0838-43F9-98E4-39CC7C9C2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631DA-9B4C-492C-9447-2FE01819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03CC8-425D-422D-ACEF-4B29ACFD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AD0CFA-34BE-45C3-9457-007C1D5A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3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A888-C606-4451-9A03-1A6CB27C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461011-2036-480F-B659-3F3F651A0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D05243-9E05-4E5A-8E85-BCEC6B90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ED726-ABEA-45CE-AE76-595B7711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C723-F1CD-4907-80B3-A37482D1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7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3B3C5-E799-4619-8776-60788D5F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4244E9-3E6F-455B-897D-4EC1FAD61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3CC5EE-2E6B-4F63-B4C1-8C11ADE46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4F200C-6EEF-495F-8ACD-FD36DDE0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9A139A-8265-4AD3-A79B-136CEC1A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A43A0-59D8-41F1-B953-2E33DCB5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6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E989B-23F0-47BD-B8AB-FC574498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44CA61-080D-49E4-AAA7-6EF82BDD9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3B16AC-39E3-4DD0-8F87-73282C893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5C1AF-F458-498B-950D-44B966540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A81137-6E1D-4DCC-B6D1-80ED1E4F7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0CC809-7F76-4757-9344-F30563CE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02AC02-3828-491D-A58B-9DBFD07A3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C4A3BD-D797-4D73-A16A-85D863E9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1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7BA09-AF30-460C-8858-94EAEB3D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4B15BF-79D1-4F53-9D0B-8383735D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5E46AE-2A05-44DB-B946-280B6D7C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3A2CC3-0BB8-4583-AE3B-2C3D0547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87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73A9B-CB02-4EBB-8E02-BFFBA754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DE9E1-2C09-41E5-9F35-E414253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E81657-8994-413B-91BE-66712ED0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1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23842-EF7C-4D75-BF18-CCD5C605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E614B1-549C-4CD9-94A7-D845466A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0DEC76-7D23-4156-B01E-6AF1AC424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0783C4-8339-4736-8EE3-44EFD471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63675D-5A91-40B6-B936-A5C3C1CE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31005B-8C7E-4665-AB8F-F8A84E8C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8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59DB9-864E-4D08-8163-1A0BAF5A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F0D622-2163-4DEB-859B-643DB2A95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1704FB-1C5D-4369-9C64-296D62EC4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A60489-8210-4308-949D-02162240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6141CB-7D4C-4DC3-AE34-C44013744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32DDCD-2BDA-41CA-9A26-D98AB5F6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6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48A24-DF86-4023-9EB8-83669962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7B0466-B4A5-4FBE-888C-8B288AAE4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A0267-1FC1-4E6A-8C6C-502E79D50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4ED5B-ECBC-49C9-A03C-E526B5E51F24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8C21FA-6B62-4D37-B4A6-E349A6AA3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618E2-4E01-4C9C-8761-9A44F5206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5F0F-E0A4-4FD4-8348-7B7076231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2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">
            <a:extLst>
              <a:ext uri="{FF2B5EF4-FFF2-40B4-BE49-F238E27FC236}">
                <a16:creationId xmlns:a16="http://schemas.microsoft.com/office/drawing/2014/main" id="{D03835DA-B82C-4F7E-9F68-0EC77A8CFC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6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">
            <a:extLst>
              <a:ext uri="{FF2B5EF4-FFF2-40B4-BE49-F238E27FC236}">
                <a16:creationId xmlns:a16="http://schemas.microsoft.com/office/drawing/2014/main" id="{513FA8E7-F6CF-4CEB-BE9F-9B497636F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1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">
            <a:extLst>
              <a:ext uri="{FF2B5EF4-FFF2-40B4-BE49-F238E27FC236}">
                <a16:creationId xmlns:a16="http://schemas.microsoft.com/office/drawing/2014/main" id="{F97254D1-B873-4E40-A91A-15E270658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4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">
            <a:extLst>
              <a:ext uri="{FF2B5EF4-FFF2-40B4-BE49-F238E27FC236}">
                <a16:creationId xmlns:a16="http://schemas.microsoft.com/office/drawing/2014/main" id="{7FCDE8B7-5222-48A5-8D3E-263B419832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">
            <a:extLst>
              <a:ext uri="{FF2B5EF4-FFF2-40B4-BE49-F238E27FC236}">
                <a16:creationId xmlns:a16="http://schemas.microsoft.com/office/drawing/2014/main" id="{3EC8FAE9-7F3D-4803-81CB-994DBA99A4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5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">
            <a:extLst>
              <a:ext uri="{FF2B5EF4-FFF2-40B4-BE49-F238E27FC236}">
                <a16:creationId xmlns:a16="http://schemas.microsoft.com/office/drawing/2014/main" id="{95F2065D-1567-4BAC-BFCC-9A9F63372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1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3">
            <a:extLst>
              <a:ext uri="{FF2B5EF4-FFF2-40B4-BE49-F238E27FC236}">
                <a16:creationId xmlns:a16="http://schemas.microsoft.com/office/drawing/2014/main" id="{FFC2ACE8-CF4D-49DE-B392-55F17470B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48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">
            <a:extLst>
              <a:ext uri="{FF2B5EF4-FFF2-40B4-BE49-F238E27FC236}">
                <a16:creationId xmlns:a16="http://schemas.microsoft.com/office/drawing/2014/main" id="{BAFC92ED-2E4C-4142-83C4-7998E6DEE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5">
            <a:extLst>
              <a:ext uri="{FF2B5EF4-FFF2-40B4-BE49-F238E27FC236}">
                <a16:creationId xmlns:a16="http://schemas.microsoft.com/office/drawing/2014/main" id="{A4376F94-380D-4301-9E08-C0300D882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6">
            <a:extLst>
              <a:ext uri="{FF2B5EF4-FFF2-40B4-BE49-F238E27FC236}">
                <a16:creationId xmlns:a16="http://schemas.microsoft.com/office/drawing/2014/main" id="{7FA1FBAD-E897-477D-AD35-DD44A139C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9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7">
            <a:extLst>
              <a:ext uri="{FF2B5EF4-FFF2-40B4-BE49-F238E27FC236}">
                <a16:creationId xmlns:a16="http://schemas.microsoft.com/office/drawing/2014/main" id="{977799B2-4981-4CED-97B4-44A6502588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7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8">
            <a:extLst>
              <a:ext uri="{FF2B5EF4-FFF2-40B4-BE49-F238E27FC236}">
                <a16:creationId xmlns:a16="http://schemas.microsoft.com/office/drawing/2014/main" id="{41D19BE7-CEF9-400B-80C3-88A4C7F5F2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56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">
            <a:extLst>
              <a:ext uri="{FF2B5EF4-FFF2-40B4-BE49-F238E27FC236}">
                <a16:creationId xmlns:a16="http://schemas.microsoft.com/office/drawing/2014/main" id="{C89264FF-464B-480E-AA39-E6FFDFAF8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33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2022-09-01T01:01:12Z</dcterms:created>
  <dcterms:modified xsi:type="dcterms:W3CDTF">2022-09-01T01:01:21Z</dcterms:modified>
</cp:coreProperties>
</file>