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7"/>
    <a:srgbClr val="9A0000"/>
    <a:srgbClr val="FF3300"/>
    <a:srgbClr val="FF33CC"/>
    <a:srgbClr val="65CB9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251155146532605E-2"/>
          <c:y val="0.18501446757991949"/>
          <c:w val="0.65962694234457753"/>
          <c:h val="0.814985532420080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продаж отгруженных товаров, млн. руб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solidFill>
                <a:srgbClr val="FFA7A7"/>
              </a:solidFill>
              <a:ln>
                <a:solidFill>
                  <a:schemeClr val="accent1"/>
                </a:solidFill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  <a:contourClr>
                  <a:schemeClr val="accent1"/>
                </a:contourClr>
              </a:sp3d>
            </c:spPr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3"/>
              <c:layout>
                <c:manualLayout>
                  <c:x val="3.0958514962064958E-2"/>
                  <c:y val="-1.663245208738962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Добыча полезных ископаемых</c:v>
                </c:pt>
                <c:pt idx="1">
                  <c:v>Обрабатывающие производства</c:v>
                </c:pt>
                <c:pt idx="2">
                  <c:v>Обеспечение электрической энергией, газом и паром; кондиционирование воздуха</c:v>
                </c:pt>
                <c:pt idx="3">
                  <c:v>Водоснабжение; водоотведение, организация сбора и утилизация отходов, деятельность по ликвидации загрязнений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1634.481</c:v>
                </c:pt>
                <c:pt idx="1">
                  <c:v>4.8129999999999997</c:v>
                </c:pt>
                <c:pt idx="2">
                  <c:v>392.75799999999998</c:v>
                </c:pt>
                <c:pt idx="3">
                  <c:v>95.13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8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2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566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17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44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99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2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51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7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9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7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11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80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7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37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56AB-C90F-4DE0-91FA-727B434224B0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A93AAA-C1C7-46FE-BCAE-6D5730900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9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8700" y="484748"/>
            <a:ext cx="6057900" cy="490537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потенциал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566" y="1015533"/>
            <a:ext cx="9580034" cy="6452067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Сельское хозяйство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Сельскохозяйственное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в городе Райчихинске представлено в основном личными хозяйствами населения. Кроме этого зарегистрировано 3 крестьянских фермерских хозяйств (КФХ), из них 66,7 % занимаются выращиванием зерновых культур.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хозяйствах население выращивает картофель, овощи, фрукты и ягоды, пригодные для выращивания в районах Дальнего Востока, разводит крупный рогатый скот, свиней, лошадей, коз, кроликов, птицу.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было удовлетворено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граждан на выделение земельных участков по программе «Дальневосточный гектар», всего выделено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4,95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га.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Промышленность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экономической базы Райчихинска превалирующая роль принадлежит промышленности.</a:t>
            </a:r>
          </a:p>
          <a:p>
            <a:pPr algn="just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отрасли промышленности – угледобывающая, энергетика, пищевая. </a:t>
            </a:r>
          </a:p>
          <a:p>
            <a:pPr algn="just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предприятия с промышленными видами деятельности: </a:t>
            </a: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«Амурский уголь» (добыча угля),</a:t>
            </a: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«ТЕПЛОВОДОКАНАЛ» (производство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теплоэнергии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 «Восточные электрические сети» филиала «Амурские электрические сети» </a:t>
            </a:r>
            <a:endParaRPr lang="ru-RU" sz="1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«ДРСК» (передача электроэнергии), </a:t>
            </a:r>
          </a:p>
          <a:p>
            <a:pPr lvl="0" algn="just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«Хлебозавод» (производство хлебобулочных и кондитерских изделий),</a:t>
            </a:r>
          </a:p>
          <a:p>
            <a:pPr lvl="0" algn="just"/>
            <a:endParaRPr lang="ru-RU" sz="1500" b="1" dirty="0">
              <a:solidFill>
                <a:schemeClr val="tx1"/>
              </a:solidFill>
            </a:endParaRPr>
          </a:p>
          <a:p>
            <a:r>
              <a:rPr lang="ru-RU" sz="1300" b="1" dirty="0">
                <a:solidFill>
                  <a:schemeClr val="tx1"/>
                </a:solidFill>
              </a:rPr>
              <a:t> </a:t>
            </a:r>
          </a:p>
          <a:p>
            <a:endParaRPr lang="ru-RU" sz="13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Экскаватор катерпиллер 374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037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3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5100"/>
            <a:ext cx="9550400" cy="9170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бъем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отгруженных товаров собственного производства, выполненных работ и услуг собственными силами по промышленным производствам (крупными и средними предприятиями) 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составил: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678346"/>
              </p:ext>
            </p:extLst>
          </p:nvPr>
        </p:nvGraphicFramePr>
        <p:xfrm>
          <a:off x="0" y="1529862"/>
          <a:ext cx="9221421" cy="532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7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182</Words>
  <Application>Microsoft Office PowerPoint</Application>
  <PresentationFormat>Широкоэкранный</PresentationFormat>
  <Paragraphs>21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Грань</vt:lpstr>
      <vt:lpstr>Экономический потенциал</vt:lpstr>
      <vt:lpstr> объем отгруженных товаров собственного производства, выполненных работ и услуг собственными силами по промышленным производствам (крупными и средними предприятиями) в 2022 году составил:  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потенциал</dc:title>
  <dc:creator>Otdeconom</dc:creator>
  <cp:lastModifiedBy>Otdeconom</cp:lastModifiedBy>
  <cp:revision>15</cp:revision>
  <dcterms:created xsi:type="dcterms:W3CDTF">2022-12-09T02:51:43Z</dcterms:created>
  <dcterms:modified xsi:type="dcterms:W3CDTF">2024-01-24T06:29:18Z</dcterms:modified>
</cp:coreProperties>
</file>