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90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D7A0-3564-4DC0-A5C0-D1E67B8D8D9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4080-FF25-4790-841A-68DAA476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20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D7A0-3564-4DC0-A5C0-D1E67B8D8D9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4080-FF25-4790-841A-68DAA476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86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D7A0-3564-4DC0-A5C0-D1E67B8D8D9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4080-FF25-4790-841A-68DAA476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045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D7A0-3564-4DC0-A5C0-D1E67B8D8D9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4080-FF25-4790-841A-68DAA476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29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D7A0-3564-4DC0-A5C0-D1E67B8D8D9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4080-FF25-4790-841A-68DAA476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027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D7A0-3564-4DC0-A5C0-D1E67B8D8D9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4080-FF25-4790-841A-68DAA476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406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D7A0-3564-4DC0-A5C0-D1E67B8D8D9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4080-FF25-4790-841A-68DAA476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734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D7A0-3564-4DC0-A5C0-D1E67B8D8D9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4080-FF25-4790-841A-68DAA476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334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D7A0-3564-4DC0-A5C0-D1E67B8D8D9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4080-FF25-4790-841A-68DAA476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499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D7A0-3564-4DC0-A5C0-D1E67B8D8D9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4080-FF25-4790-841A-68DAA476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057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8D7A0-3564-4DC0-A5C0-D1E67B8D8D9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4080-FF25-4790-841A-68DAA476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083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8D7A0-3564-4DC0-A5C0-D1E67B8D8D9D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A4080-FF25-4790-841A-68DAA476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47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327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B0F0"/>
                </a:solidFill>
              </a:rPr>
              <a:t>Социальная инфраструктура</a:t>
            </a:r>
            <a:r>
              <a:rPr lang="ru-RU" dirty="0">
                <a:solidFill>
                  <a:srgbClr val="00B0F0"/>
                </a:solidFill>
              </a:rPr>
              <a:t/>
            </a:r>
            <a:br>
              <a:rPr lang="ru-RU" dirty="0">
                <a:solidFill>
                  <a:srgbClr val="00B0F0"/>
                </a:solidFill>
              </a:rPr>
            </a:b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0" y="782516"/>
            <a:ext cx="6632329" cy="613703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endParaRPr lang="ru-RU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систему образования в городском округе входят следующие объекты местного значения:</a:t>
            </a:r>
          </a:p>
          <a:p>
            <a:pPr marL="0" indent="0">
              <a:buNone/>
            </a:pP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дошкольных образовательных организации, реализующие образовательную деятельность в 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отдельно стоящих зданиях. </a:t>
            </a:r>
            <a:endParaRPr lang="ru-RU" sz="4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Суммарная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 зданий дошкольных образовательных организаций - 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1090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 (в том числе в группах дошкольного обучения при МОАУ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ООШ № 3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организаций, реализующих образовательный процесс в 7 зданиях, суммарной мощностью 2740 учащихся (в том числе 1 филиал на 250 мест);</a:t>
            </a:r>
          </a:p>
          <a:p>
            <a:endParaRPr lang="ru-RU" dirty="0"/>
          </a:p>
        </p:txBody>
      </p:sp>
      <p:pic>
        <p:nvPicPr>
          <p:cNvPr id="1028" name="Picture 4" descr="https://asn24.ru/upload/iblock/112/112aeb3830c667fa0a70546f5dafcd26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164497"/>
            <a:ext cx="5702300" cy="241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435969" y="782516"/>
            <a:ext cx="6292360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организации дополнительного образования, реализующие образовательный процесс в 7 зданиях и сооружениях.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среднего профессионального образования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города Райчихинска представлена 2 учреждениями: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филиал ГАУ АО ПОО «Амурский медицинский колледж»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г.Райчихинск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ГПОАУ АО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Райчихинский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индустриальный техникум».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9301" y="4102051"/>
            <a:ext cx="2623906" cy="259496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2329" y="4102051"/>
            <a:ext cx="2730612" cy="259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270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8417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839788" y="596900"/>
            <a:ext cx="5157787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9900" y="749300"/>
            <a:ext cx="5527675" cy="54403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здравоохранения города Райчихинска представлена 2 лечебными учреждениями (объекты регионального значения):</a:t>
            </a:r>
          </a:p>
          <a:p>
            <a:pPr>
              <a:buFontTx/>
              <a:buChar char="-"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ГБУЗ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«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Райчихинская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городская больница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>
              <a:buFontTx/>
              <a:buChar char="-"/>
            </a:pPr>
            <a:endParaRPr lang="ru-RU" sz="4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800" dirty="0"/>
              <a:t>филиал ГБУЗ «Амурский областной противотуберкулезный диспансер» в г. Райчихинск.</a:t>
            </a:r>
          </a:p>
          <a:p>
            <a:pPr>
              <a:buFontTx/>
              <a:buChar char="-"/>
            </a:pPr>
            <a:endParaRPr lang="ru-RU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4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5000" dirty="0" smtClean="0"/>
          </a:p>
          <a:p>
            <a:r>
              <a:rPr lang="ru-RU" sz="800" dirty="0"/>
              <a:t>филиал ГБУЗ «Амурский областной противотуберкулезный диспансер» в г. Райчихинск.</a:t>
            </a:r>
          </a:p>
          <a:p>
            <a:endParaRPr lang="ru-RU" sz="50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097588" y="-1485044"/>
            <a:ext cx="5667131" cy="60691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99" y="1966119"/>
            <a:ext cx="5527676" cy="4223544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6097588" y="365126"/>
            <a:ext cx="6018213" cy="6492874"/>
          </a:xfrm>
        </p:spPr>
        <p:txBody>
          <a:bodyPr>
            <a:normAutofit fontScale="40000" lnSpcReduction="20000"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ГБУЗ «Амурский областной противотуберкулезный диспансер» в г. Райчихинск.</a:t>
            </a:r>
          </a:p>
          <a:p>
            <a:pPr>
              <a:lnSpc>
                <a:spcPct val="120000"/>
              </a:lnSpc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лечебных учреждений города входит 5 единиц амбулаторно-поликлинических учреждений, из них: 4 единицы входит в состав ГБУЗ АО «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Райчихинская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городская больница», 1 единица входит в состав филиала ГБУЗ «Амурский областной противотуберкулезный диспансер» в г. Райчихинск. Показатели обеспеченности врачами и средним медицинским персоналом взяты с учетом ГБУЗ АО «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Райчихинская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городская больница», филиала ГБУЗ «Амурский областной противотуберкулезный диспансер» в г. Райчихинск, ГАУСО АО «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Райчихинский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дом-интернат для престарелых и инвалидов» и ГБУЗ АО «Амурское бюро судебно-медицинской экспертизы».</a:t>
            </a:r>
          </a:p>
          <a:p>
            <a:pPr>
              <a:lnSpc>
                <a:spcPct val="120000"/>
              </a:lnSpc>
            </a:pP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больничных коек составляет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155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единиц. Мощность (число посещений в смену) амбулаторно-поликлинических учреждений составляет 1048,2 посещений в смену.</a:t>
            </a:r>
          </a:p>
          <a:p>
            <a:pPr>
              <a:lnSpc>
                <a:spcPct val="120000"/>
              </a:lnSpc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врачей в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году составила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55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 Обеспеченность врачами на 10 тысяч человек населения составила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32,3.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среднего медицинского персонала в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году составила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245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 Обеспеченность данной категорией специалистов на 10 тысяч человек населения составила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143,7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3501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28209"/>
            <a:ext cx="10515600" cy="9037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" y="175846"/>
            <a:ext cx="5678609" cy="3006969"/>
          </a:xfrm>
        </p:spPr>
        <p:txBody>
          <a:bodyPr>
            <a:normAutofit fontScale="25000" lnSpcReduction="20000"/>
          </a:bodyPr>
          <a:lstStyle/>
          <a:p>
            <a:endParaRPr lang="ru-RU" sz="29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9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endParaRPr lang="ru-RU" sz="6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6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6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6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создания условий для организаций досуга и удовлетворения общественных потребностей в сфере </a:t>
            </a:r>
          </a:p>
          <a:p>
            <a:pPr>
              <a:lnSpc>
                <a:spcPct val="120000"/>
              </a:lnSpc>
            </a:pPr>
            <a:r>
              <a:rPr lang="ru-RU" sz="6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на территории города Райчихинска действуют 4 учреждения культуры автономного типа, имеющих статус юридического лица и являющиеся объектами местного значения:</a:t>
            </a:r>
          </a:p>
          <a:p>
            <a:pPr>
              <a:lnSpc>
                <a:spcPct val="120000"/>
              </a:lnSpc>
            </a:pPr>
            <a:r>
              <a:rPr lang="ru-RU" sz="6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Муниципальное автономное учреждение культуры </a:t>
            </a:r>
          </a:p>
          <a:p>
            <a:pPr>
              <a:lnSpc>
                <a:spcPct val="120000"/>
              </a:lnSpc>
            </a:pPr>
            <a:r>
              <a:rPr lang="ru-RU" sz="6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«Центральная библиотечная система» (МАУК «ЦБС»),</a:t>
            </a:r>
          </a:p>
          <a:p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2505075"/>
            <a:ext cx="5503985" cy="4212248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0" indent="0">
              <a:buNone/>
            </a:pP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учреждение культуры клуб сельского населённого пункта посёлок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Зельвино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городского округа города Райчихинска Амурской области (МАУК клуб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Зельвино</a:t>
            </a:r>
            <a:endParaRPr lang="ru-RU" sz="23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503985" y="91216"/>
            <a:ext cx="6277707" cy="1393949"/>
          </a:xfrm>
        </p:spPr>
        <p:txBody>
          <a:bodyPr/>
          <a:lstStyle/>
          <a:p>
            <a:r>
              <a:rPr 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учреждение культуры городского округа города Райчихинска «Краеведческий музей</a:t>
            </a:r>
            <a:r>
              <a:rPr lang="ru-RU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  <a:endParaRPr lang="ru-RU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6061" y="1107832"/>
            <a:ext cx="6453553" cy="5196987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r>
              <a:rPr lang="ru-RU" sz="1600" dirty="0" smtClean="0"/>
              <a:t>Муниципальное </a:t>
            </a:r>
            <a:r>
              <a:rPr lang="ru-RU" sz="1600" dirty="0"/>
              <a:t>автономное учреждение дополнительного образования «Детская школа искусств» городского округа города Райчихинска.</a:t>
            </a:r>
          </a:p>
          <a:p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984" y="1107832"/>
            <a:ext cx="4259751" cy="19504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258" y="3949700"/>
            <a:ext cx="5096242" cy="2767623"/>
          </a:xfrm>
          <a:prstGeom prst="rect">
            <a:avLst/>
          </a:prstGeom>
        </p:spPr>
      </p:pic>
      <p:pic>
        <p:nvPicPr>
          <p:cNvPr id="10" name="Рисунок 9" descr="C:\Users\Otdeconom\Desktop\Новая папка\библиотека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05" y="3058256"/>
            <a:ext cx="4855334" cy="2162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6122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9279"/>
            <a:ext cx="10515600" cy="478937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культура и спорт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428747"/>
            <a:ext cx="5997575" cy="2059781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just"/>
            <a:r>
              <a:rPr lang="ru-RU" sz="1900" b="0" dirty="0" smtClean="0"/>
              <a:t>Для </a:t>
            </a:r>
            <a:r>
              <a:rPr lang="ru-RU" sz="1900" b="0" dirty="0"/>
              <a:t>осуществления деятельности в области физической культуры и спорта на территории города находятся 39 спортивных сооружений:</a:t>
            </a:r>
          </a:p>
          <a:p>
            <a:r>
              <a:rPr lang="ru-RU" sz="1900" b="0" dirty="0"/>
              <a:t>объекты регионального значения: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2180492"/>
            <a:ext cx="5667375" cy="53280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sz="1900" dirty="0" smtClean="0"/>
              <a:t>спортивно-концертный </a:t>
            </a:r>
            <a:r>
              <a:rPr lang="ru-RU" sz="1900" dirty="0"/>
              <a:t>комплекс на 1564 посадочных места (общая площадь -1500 </a:t>
            </a:r>
            <a:r>
              <a:rPr lang="ru-RU" sz="1900" dirty="0" err="1"/>
              <a:t>кв.м</a:t>
            </a:r>
            <a:r>
              <a:rPr lang="ru-RU" sz="1900" dirty="0" smtClean="0"/>
              <a:t>);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1900" dirty="0" smtClean="0"/>
              <a:t>-крытый ледовый каток (площадь - 1800 </a:t>
            </a:r>
            <a:r>
              <a:rPr lang="ru-RU" sz="1900" dirty="0" err="1" smtClean="0"/>
              <a:t>кв.м</a:t>
            </a:r>
            <a:r>
              <a:rPr lang="ru-RU" sz="1900" dirty="0" smtClean="0"/>
              <a:t>);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2052" name="Picture 4" descr="https://data10.proshkolu.ru/content/media/pic/std/4000000/3774000/3773303-0a35321e5fedfa2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38034"/>
            <a:ext cx="4906108" cy="163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ampravda.ru/files/articles-2/69256/oyck7t7dh2o0-6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88523"/>
            <a:ext cx="5046785" cy="196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6172200" y="1090246"/>
            <a:ext cx="6172200" cy="5253189"/>
          </a:xfrm>
        </p:spPr>
        <p:txBody>
          <a:bodyPr>
            <a:normAutofit/>
          </a:bodyPr>
          <a:lstStyle/>
          <a:p>
            <a:endParaRPr lang="ru-RU" b="0" dirty="0" smtClean="0"/>
          </a:p>
          <a:p>
            <a:endParaRPr lang="ru-RU" b="0" dirty="0"/>
          </a:p>
          <a:p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стадиона на 1500 мест и более (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общ.S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=13761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плавательный бассейн (две ванны 9 х 25 м и 6х9 м, площадь -274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6" name="Picture 4" descr="http://www.amur-science.ru/gallery/rajchixinsk/rajchixinsk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090246"/>
            <a:ext cx="5697415" cy="242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s://sun9-59.userapi.com/impf/c10698/v10698913/395/2ncGh7AoVOA.jpg?size=604x453&amp;quality=96&amp;sign=864961662be64012cd2fc6ac484d7609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199" y="4572000"/>
            <a:ext cx="5574323" cy="219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892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839788" y="-883919"/>
            <a:ext cx="10515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482600"/>
            <a:ext cx="11728938" cy="5363308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спортивных залов (общая площадь - 3186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Обеспеченность площадями спортивных залов составляет 66,7% от социального норматива;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плоскостных спортивных сооружений (волейбол–3, баскетбол-2,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минифутбол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–2, футбольное поле-1 общая площадь – 4654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Обеспеченность площадями плоскостных спортивных сооружений составляет 55,3 % от социального норматива.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- 11 приспособленных помещений.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Износ основной части муниципальных спортивных сооружений составляет в среднем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%.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2019 году образовано муниципальное автономное учреждение "Центр спорта города Райчихинска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лиц систематически занимающихся физической культурой и спортом, по итогам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составило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9488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 что составляет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60,3%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общей численности населения города.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5499100"/>
            <a:ext cx="5157787" cy="690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flipV="1">
            <a:off x="6172200" y="4347368"/>
            <a:ext cx="5183188" cy="149853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5740399"/>
            <a:ext cx="5183188" cy="449263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15819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626</Words>
  <Application>Microsoft Office PowerPoint</Application>
  <PresentationFormat>Широкоэкранный</PresentationFormat>
  <Paragraphs>123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Социальная инфраструктура </vt:lpstr>
      <vt:lpstr>Здравоохранение </vt:lpstr>
      <vt:lpstr>Культура </vt:lpstr>
      <vt:lpstr>Физическая культура и спорт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Социальная инфраструктура</dc:title>
  <dc:creator>Otdeconom</dc:creator>
  <cp:lastModifiedBy>Otdeconom</cp:lastModifiedBy>
  <cp:revision>35</cp:revision>
  <cp:lastPrinted>2026-08-19T00:59:16Z</cp:lastPrinted>
  <dcterms:created xsi:type="dcterms:W3CDTF">2022-12-13T02:11:17Z</dcterms:created>
  <dcterms:modified xsi:type="dcterms:W3CDTF">2026-08-19T04:38:20Z</dcterms:modified>
</cp:coreProperties>
</file>