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01672" y="365126"/>
            <a:ext cx="5691116" cy="1791220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5400" dirty="0">
                <a:solidFill>
                  <a:srgbClr val="99FF33"/>
                </a:solidFill>
              </a:rPr>
              <a:t/>
            </a:r>
            <a:br>
              <a:rPr lang="ru-RU" sz="5400" dirty="0">
                <a:solidFill>
                  <a:srgbClr val="99FF33"/>
                </a:solidFill>
              </a:rPr>
            </a:br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ЗЕЙСКИЙ МУНИЦИПАЛЬНЫЙ ОКРУГ</a:t>
            </a:r>
            <a:endParaRPr lang="ru-RU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020256" y="3616657"/>
            <a:ext cx="5676616" cy="141936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r>
              <a:rPr lang="ru-RU" sz="39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ИНВЕСТИЦИЙ</a:t>
            </a:r>
            <a:endParaRPr lang="ru-RU" sz="39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4294967295"/>
          </p:nvPr>
        </p:nvSpPr>
        <p:spPr>
          <a:xfrm>
            <a:off x="8360153" y="5827594"/>
            <a:ext cx="1827946" cy="77792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4200" dirty="0">
                <a:solidFill>
                  <a:srgbClr val="FFC000"/>
                </a:solidFill>
                <a:latin typeface="TT Norms ExtraBold"/>
              </a:rPr>
              <a:t>    </a:t>
            </a:r>
            <a:r>
              <a:rPr lang="ru-RU" sz="4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ru-RU" sz="4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088801" y="5246928"/>
            <a:ext cx="4966320" cy="797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Зейского муниципального округа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154" y="745602"/>
            <a:ext cx="1348569" cy="16175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0392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950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8541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152400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23" y="6200775"/>
            <a:ext cx="690539" cy="4603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582416" y="1222739"/>
            <a:ext cx="5756020" cy="3358496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ClrTx/>
              <a:buSzTx/>
              <a:buNone/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перспективна для развития этнографического, экологического, культурно-познавательного туризма. Горные ландшафты и полноводные реки придают району неповторимое очарование. </a:t>
            </a: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ClrTx/>
              <a:buSzTx/>
              <a:buNone/>
            </a:pP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ClrTx/>
              <a:buSzTx/>
              <a:buNone/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восточной оконечности хребта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Тукурингра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Сактахан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берегов Зейского водохранилища расположен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Зейский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государственный заповедник, где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организованы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пешие туристические маршруты. </a:t>
            </a: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ClrTx/>
              <a:buSzTx/>
              <a:buNone/>
            </a:pP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ClrTx/>
              <a:buSzTx/>
              <a:buNone/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пешеходном туризме есть возможность побывать практически в любой намеченной точке, будь то горная вершина или лесная чаща. </a:t>
            </a: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ClrTx/>
              <a:buSzTx/>
              <a:buNone/>
            </a:pP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ClrTx/>
              <a:buSzTx/>
              <a:buNone/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популярная зона отдыха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округа - «Золотые пески», расположена в районе п.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Снежногорский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Это, поистине райское место, известно далеко за пределами не только района, но и Амурской области.</a:t>
            </a:r>
          </a:p>
          <a:p>
            <a:pPr marL="0" indent="0">
              <a:lnSpc>
                <a:spcPct val="120000"/>
              </a:lnSpc>
              <a:buClrTx/>
              <a:buSzTx/>
              <a:buNone/>
            </a:pP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4" name="Рисунок 13" descr="становой хребет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49" y="4121464"/>
            <a:ext cx="2088106" cy="1772114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36620" y="1567233"/>
            <a:ext cx="2434167" cy="1825625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3 CuadroTexto"/>
          <p:cNvSpPr txBox="1"/>
          <p:nvPr/>
        </p:nvSpPr>
        <p:spPr>
          <a:xfrm>
            <a:off x="8541877" y="6260484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356325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198" y="3892085"/>
            <a:ext cx="2210936" cy="1702041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577" y="3991090"/>
            <a:ext cx="1942847" cy="1563907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797" y="3906973"/>
            <a:ext cx="2229682" cy="1672262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950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8541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152400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23" y="6200775"/>
            <a:ext cx="690539" cy="460360"/>
          </a:xfrm>
          <a:prstGeom prst="rect">
            <a:avLst/>
          </a:prstGeom>
        </p:spPr>
      </p:pic>
      <p:sp>
        <p:nvSpPr>
          <p:cNvPr id="44" name="Заголовок 1"/>
          <p:cNvSpPr txBox="1">
            <a:spLocks/>
          </p:cNvSpPr>
          <p:nvPr/>
        </p:nvSpPr>
        <p:spPr>
          <a:xfrm>
            <a:off x="9869807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100" b="1" dirty="0">
              <a:solidFill>
                <a:srgbClr val="1962E9"/>
              </a:solidFill>
              <a:latin typeface="TT Norms Regular" panose="02000503030000020003" pitchFamily="50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975376" y="1273537"/>
            <a:ext cx="7961103" cy="2263652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ClrTx/>
              <a:buSzTx/>
              <a:buNone/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любоваться природой независимо от рельефа местности и наличия дорог. Наверное, нет другого такого вида туризма, который бы больше чем пешеходный позволял ощутить единение с природой, успокаивал душу и восстанавливал здоровье. </a:t>
            </a: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ClrTx/>
              <a:buSzTx/>
              <a:buNone/>
            </a:pP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ClrTx/>
              <a:buSzTx/>
              <a:buNone/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узнать об истории древнего человека на берегу реки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Арби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расположена «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Арбинская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писаница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где можно увидеть уникальные наскальные рисунки древнего человека, датируемые первым тысячелетием до н.э. </a:t>
            </a: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ClrTx/>
              <a:buSzTx/>
              <a:buNone/>
            </a:pP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5" name="3 CuadroTexto"/>
          <p:cNvSpPr txBox="1"/>
          <p:nvPr/>
        </p:nvSpPr>
        <p:spPr>
          <a:xfrm>
            <a:off x="8541877" y="6260484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160382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194</Words>
  <Application>Microsoft Office PowerPoint</Application>
  <PresentationFormat>Широкоэкранный</PresentationFormat>
  <Paragraphs>26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1" baseType="lpstr">
      <vt:lpstr>Arial</vt:lpstr>
      <vt:lpstr>Times New Roman</vt:lpstr>
      <vt:lpstr>Trebuchet MS</vt:lpstr>
      <vt:lpstr>TT Norms ExtraBold</vt:lpstr>
      <vt:lpstr>TT Norms Medium</vt:lpstr>
      <vt:lpstr>TT Norms Regular</vt:lpstr>
      <vt:lpstr>Wingdings 3</vt:lpstr>
      <vt:lpstr>Аспект</vt:lpstr>
      <vt:lpstr> ЗЕЙСКИЙ МУНИЦИПАЛЬНЫЙ ОКРУГ</vt:lpstr>
      <vt:lpstr>Туризм</vt:lpstr>
      <vt:lpstr>Туризм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ЗЕЙСКИЙ МУНИЦИПАЛЬНЫЙ ОКРУГ</dc:title>
  <dc:creator>Наталья Гарбузова</dc:creator>
  <cp:lastModifiedBy>Наталья Гарбузова</cp:lastModifiedBy>
  <cp:revision>1</cp:revision>
  <dcterms:created xsi:type="dcterms:W3CDTF">2026-07-30T05:17:37Z</dcterms:created>
  <dcterms:modified xsi:type="dcterms:W3CDTF">2026-07-30T05:18:34Z</dcterms:modified>
</cp:coreProperties>
</file>