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5" r:id="rId9"/>
    <p:sldId id="262" r:id="rId10"/>
    <p:sldId id="263" r:id="rId11"/>
    <p:sldId id="266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96" y="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DC23A1-970E-4D44-86E8-D22BFF7652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578152A-7D05-499D-87C3-88755BBA2C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B96F4E1-EA0D-4C36-92CC-71EC39CE0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5FDBF-1E8B-4A1B-9EA0-33BE42637063}" type="datetimeFigureOut">
              <a:rPr lang="ru-RU" smtClean="0"/>
              <a:t>01.06.2026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3E2905D-C588-4BCA-B707-AAA948353C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1034931-9BBE-49FE-B91E-E24B8E7E15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29992-F475-4063-ABBA-322258E83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8196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2ED736-9A86-49F8-814E-2582E5AD1B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0C62BA7-E0B8-44C6-9423-CE04C67B37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D0A768B-8C9A-44A1-BF4E-E93A80C1F5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5FDBF-1E8B-4A1B-9EA0-33BE42637063}" type="datetimeFigureOut">
              <a:rPr lang="ru-RU" smtClean="0"/>
              <a:t>01.06.2026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64D8272-EBCC-4E63-9D33-4F5183A8C3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18B6A36-C38E-41D0-BED9-1082434824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29992-F475-4063-ABBA-322258E83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20906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C32B3A2E-31E8-4A25-9784-C590274F86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B37F9A1-46C6-42FB-826F-546221D73E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2FBD0AA-AF35-4225-9949-61993948B1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5FDBF-1E8B-4A1B-9EA0-33BE42637063}" type="datetimeFigureOut">
              <a:rPr lang="ru-RU" smtClean="0"/>
              <a:t>01.06.2026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8DC4523-2F9F-466D-9B05-AC67ADB093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5F028C0-4F00-4E2A-B224-AF908F3F96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29992-F475-4063-ABBA-322258E83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15092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9684C6-EB2F-4D75-915A-BFB253ADF1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ECA02E2-7649-4AC2-97C0-C7495F7C50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A69C0C4-A6C0-4A81-8E1C-5FC59B4BC0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5FDBF-1E8B-4A1B-9EA0-33BE42637063}" type="datetimeFigureOut">
              <a:rPr lang="ru-RU" smtClean="0"/>
              <a:t>01.06.2026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8C06497-E106-40C8-BF57-1FFFB7D2B7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5DE2EE1-51CD-4304-B048-BAC863E20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29992-F475-4063-ABBA-322258E83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1149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6203A2-4C87-4791-9BF8-7D2EFAB6DE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17426D3-C600-484B-A00E-6EEB8D9CD1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56748B-1B1C-43C8-96DA-A2D9666EE1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5FDBF-1E8B-4A1B-9EA0-33BE42637063}" type="datetimeFigureOut">
              <a:rPr lang="ru-RU" smtClean="0"/>
              <a:t>01.06.2026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72AD524-1D42-4CAC-A3AE-A06B53AE2C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C6E2811-658C-48BC-B264-471860E986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29992-F475-4063-ABBA-322258E83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47379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5C5ABB-7BA6-45F9-9053-7587A07F62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AAAAE9C-C67D-49E9-B615-BFB7049FEC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F49D269-A585-4B79-AD24-8E3B19F574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B8C6A5E-E05B-4978-A673-6697ABF90A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5FDBF-1E8B-4A1B-9EA0-33BE42637063}" type="datetimeFigureOut">
              <a:rPr lang="ru-RU" smtClean="0"/>
              <a:t>01.06.2026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B3F079E-E856-4718-95A3-2E207AC47B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2AF0454-1E3E-41D8-929E-535592010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29992-F475-4063-ABBA-322258E83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22869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5649AD-CB6D-4137-8C84-E222C84A4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C36C881-CEDD-46B3-9564-8389FD5E1D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62BA5C1-D6EA-4821-B45E-7B6B3297FE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5308F0C-6F05-4485-B6B0-049287B588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F49125F-61E1-4B0F-902D-65611D0F4EF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4B4B428-C762-411A-A6B1-10F4B12D19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5FDBF-1E8B-4A1B-9EA0-33BE42637063}" type="datetimeFigureOut">
              <a:rPr lang="ru-RU" smtClean="0"/>
              <a:t>01.06.2026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3E2A722-A4A5-41AE-B2E6-EFE524DBBD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D1BBC8D-0F4A-45FE-A1CF-7831AB225D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29992-F475-4063-ABBA-322258E83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6646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67C80A-166A-47D8-9682-E011E759AD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5CC30CF-4EE3-461D-807F-995F0D9B3F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5FDBF-1E8B-4A1B-9EA0-33BE42637063}" type="datetimeFigureOut">
              <a:rPr lang="ru-RU" smtClean="0"/>
              <a:t>01.06.2026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FA202F2-17EE-4541-9EC9-011D88FD5A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294C8E6-4012-436B-84F5-2241E6F9FE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29992-F475-4063-ABBA-322258E83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33497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53D8AA83-9A44-41BD-B066-A38F972563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5FDBF-1E8B-4A1B-9EA0-33BE42637063}" type="datetimeFigureOut">
              <a:rPr lang="ru-RU" smtClean="0"/>
              <a:t>01.06.2026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1A0B93C-9CCB-4D91-AD0E-B99BB71FB5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7B060B0-6418-4E85-96FB-BA5F856A72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29992-F475-4063-ABBA-322258E83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91330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B1C05D-1DC9-4B37-8C38-9DC21C9E1A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A47C885-77F8-48E1-9BDA-AFD5A07F4A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FC29227-8507-4C23-81C7-0EA04BA195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6E3698C-5107-4868-8714-96ABDED664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5FDBF-1E8B-4A1B-9EA0-33BE42637063}" type="datetimeFigureOut">
              <a:rPr lang="ru-RU" smtClean="0"/>
              <a:t>01.06.2026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AC7B093-8993-45F8-AC94-4BB76AF0F2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51DAF32-9F41-4E11-B5F5-C16DD70FE4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29992-F475-4063-ABBA-322258E83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76289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8CDAB1-7181-4C15-8B8A-A85508BB40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36D7094-BD75-41BB-B543-87BD7A327E6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5C70AAD-EBF0-4ECC-BFBB-91F9485DE5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92C59B3-6711-4091-A56D-B4F9C20798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5FDBF-1E8B-4A1B-9EA0-33BE42637063}" type="datetimeFigureOut">
              <a:rPr lang="ru-RU" smtClean="0"/>
              <a:t>01.06.2026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5D03AD2-EEAF-4B2B-A556-933A61A9C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19863BD-A2E9-45B7-B06C-8B67541300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29992-F475-4063-ABBA-322258E83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9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4F1068-7DDF-451D-9105-D911AEE3BA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3A6DF0B-EBC9-4FB9-9E15-4542A0A4E0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4CAA5DF-37C6-4C35-8123-45B97926B90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05FDBF-1E8B-4A1B-9EA0-33BE42637063}" type="datetimeFigureOut">
              <a:rPr lang="ru-RU" smtClean="0"/>
              <a:t>01.06.2026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030FDCC-4291-4449-9F50-545BDDEF42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57837CF-90F0-47C6-BA56-4F4AFCA74A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729992-F475-4063-ABBA-322258E83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22633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A3C495D-C5FE-4084-9D81-A9003C70CE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0471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B163789-FDA2-418E-8656-884E2E759D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26" y="0"/>
            <a:ext cx="1208014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6146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197D36C-E30C-4A2B-AC12-D5E6D390CA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60" y="0"/>
            <a:ext cx="120304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8067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F4830CE-E935-4AA9-A1F7-40B29277BE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" y="0"/>
            <a:ext cx="1219093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1225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49800A4-25CE-4847-8D81-A3354D139E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7"/>
            <a:ext cx="12192000" cy="6856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5671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8EB4E28-4BAC-4D10-8610-D98AF7ABF2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7"/>
            <a:ext cx="12192000" cy="6856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261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1A65226-7F57-4F45-BD00-3DD6CED498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7"/>
            <a:ext cx="12192000" cy="6856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0598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6B89FCC-DB97-4C5E-9073-9FEEA66150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7"/>
            <a:ext cx="12192000" cy="6856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6194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1C4F05C-0307-44A1-A879-C6F231E9DD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7"/>
            <a:ext cx="12192000" cy="6856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9928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A2B6A22-8FBE-4482-B5A2-8D490936BC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7"/>
            <a:ext cx="12192000" cy="6856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6636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69262A1-7DB3-49BA-9497-34931A149D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26" y="0"/>
            <a:ext cx="1208014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46403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Широкоэкранный</PresentationFormat>
  <Paragraphs>0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Котова Марина</dc:creator>
  <cp:lastModifiedBy>Котова Марина</cp:lastModifiedBy>
  <cp:revision>4</cp:revision>
  <dcterms:created xsi:type="dcterms:W3CDTF">2026-06-01T08:37:57Z</dcterms:created>
  <dcterms:modified xsi:type="dcterms:W3CDTF">2026-06-01T08:59:29Z</dcterms:modified>
</cp:coreProperties>
</file>