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4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8BDA8-7F7E-4FF3-88C3-BAF3228EFDA0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4BEC9-0776-419D-8E48-979F823F38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14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4BEC9-0776-419D-8E48-979F823F38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098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7559040"/>
          </a:xfrm>
          <a:custGeom>
            <a:avLst/>
            <a:gdLst/>
            <a:ahLst/>
            <a:cxnLst/>
            <a:rect l="l" t="t" r="r" b="b"/>
            <a:pathLst>
              <a:path w="10692130" h="7559040">
                <a:moveTo>
                  <a:pt x="10692130" y="0"/>
                </a:moveTo>
                <a:lnTo>
                  <a:pt x="0" y="0"/>
                </a:lnTo>
                <a:lnTo>
                  <a:pt x="0" y="7559040"/>
                </a:lnTo>
                <a:lnTo>
                  <a:pt x="10692130" y="7559040"/>
                </a:lnTo>
                <a:lnTo>
                  <a:pt x="10692130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1394" y="566673"/>
            <a:ext cx="3338905" cy="1087349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-2540" algn="ctr">
              <a:lnSpc>
                <a:spcPct val="95900"/>
              </a:lnSpc>
              <a:spcBef>
                <a:spcPts val="185"/>
              </a:spcBef>
            </a:pPr>
            <a:r>
              <a:rPr sz="1800" b="1" dirty="0">
                <a:solidFill>
                  <a:srgbClr val="0000FF"/>
                </a:solidFill>
                <a:latin typeface="Times New Roman"/>
                <a:cs typeface="Times New Roman"/>
              </a:rPr>
              <a:t>Проект:</a:t>
            </a:r>
            <a:r>
              <a:rPr sz="1800" b="1" spc="-6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65" dirty="0" smtClean="0">
                <a:solidFill>
                  <a:srgbClr val="0000FF"/>
                </a:solidFill>
                <a:latin typeface="Times New Roman"/>
                <a:cs typeface="Times New Roman"/>
              </a:rPr>
              <a:t>строительство автомобильного комплекса </a:t>
            </a:r>
            <a:r>
              <a:rPr sz="1800" b="1" spc="-60" dirty="0" smtClean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0000FF"/>
                </a:solidFill>
                <a:latin typeface="Times New Roman"/>
                <a:cs typeface="Times New Roman"/>
              </a:rPr>
              <a:t>на </a:t>
            </a:r>
            <a:r>
              <a:rPr sz="1800" b="1" dirty="0" err="1">
                <a:solidFill>
                  <a:srgbClr val="0000FF"/>
                </a:solidFill>
                <a:latin typeface="Times New Roman"/>
                <a:cs typeface="Times New Roman"/>
              </a:rPr>
              <a:t>территории</a:t>
            </a:r>
            <a:r>
              <a:rPr sz="1800" b="1" spc="-100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lang="ru-RU" sz="1800" b="1" spc="-1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городского округа города Райчихинск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6498" y="1784020"/>
            <a:ext cx="3427975" cy="25122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90"/>
              </a:spcBef>
            </a:pPr>
            <a:r>
              <a:rPr sz="1600" spc="-10" dirty="0">
                <a:latin typeface="Times New Roman"/>
                <a:cs typeface="Times New Roman"/>
              </a:rPr>
              <a:t>Инвестор:</a:t>
            </a:r>
            <a:endParaRPr sz="1600" dirty="0">
              <a:latin typeface="Times New Roman"/>
              <a:cs typeface="Times New Roman"/>
            </a:endParaRPr>
          </a:p>
          <a:p>
            <a:pPr marL="12700" marR="156210">
              <a:lnSpc>
                <a:spcPts val="1610"/>
              </a:lnSpc>
              <a:spcBef>
                <a:spcPts val="75"/>
              </a:spcBef>
            </a:pPr>
            <a:r>
              <a:rPr lang="ru-RU" sz="1600" dirty="0" err="1" smtClean="0">
                <a:latin typeface="Times New Roman"/>
                <a:cs typeface="Times New Roman"/>
              </a:rPr>
              <a:t>Меретин</a:t>
            </a:r>
            <a:r>
              <a:rPr lang="ru-RU" sz="1600" dirty="0" smtClean="0">
                <a:latin typeface="Times New Roman"/>
                <a:cs typeface="Times New Roman"/>
              </a:rPr>
              <a:t> Константин Александрович</a:t>
            </a:r>
          </a:p>
          <a:p>
            <a:pPr marL="12700" marR="156210">
              <a:lnSpc>
                <a:spcPts val="1610"/>
              </a:lnSpc>
              <a:spcBef>
                <a:spcPts val="75"/>
              </a:spcBef>
            </a:pPr>
            <a:r>
              <a:rPr sz="1600" dirty="0" smtClean="0">
                <a:latin typeface="Times New Roman"/>
                <a:cs typeface="Times New Roman"/>
              </a:rPr>
              <a:t>(</a:t>
            </a:r>
            <a:r>
              <a:rPr lang="ru-RU" sz="1600" dirty="0" smtClean="0">
                <a:latin typeface="Times New Roman"/>
                <a:cs typeface="Times New Roman"/>
              </a:rPr>
              <a:t>индивидуальный предприниматель)</a:t>
            </a:r>
            <a:r>
              <a:rPr sz="1600" spc="-20" dirty="0" smtClean="0">
                <a:latin typeface="Times New Roman"/>
                <a:cs typeface="Times New Roman"/>
              </a:rPr>
              <a:t> </a:t>
            </a:r>
            <a:endParaRPr lang="ru-RU" sz="1600" spc="-20" dirty="0" smtClean="0">
              <a:latin typeface="Times New Roman"/>
              <a:cs typeface="Times New Roman"/>
            </a:endParaRPr>
          </a:p>
          <a:p>
            <a:pPr marL="12700" marR="156210">
              <a:lnSpc>
                <a:spcPts val="1610"/>
              </a:lnSpc>
              <a:spcBef>
                <a:spcPts val="75"/>
              </a:spcBef>
            </a:pPr>
            <a:r>
              <a:rPr sz="1600" dirty="0" err="1" smtClean="0">
                <a:latin typeface="Times New Roman"/>
                <a:cs typeface="Times New Roman"/>
              </a:rPr>
              <a:t>Место</a:t>
            </a:r>
            <a:r>
              <a:rPr sz="1600" spc="-55" dirty="0" smtClean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реализации: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ts val="1545"/>
              </a:lnSpc>
            </a:pPr>
            <a:r>
              <a:rPr sz="1600" dirty="0">
                <a:latin typeface="Times New Roman"/>
                <a:cs typeface="Times New Roman"/>
              </a:rPr>
              <a:t>Амурская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область,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lang="ru-RU" sz="1600" spc="-20" dirty="0" err="1" smtClean="0">
                <a:latin typeface="Times New Roman"/>
                <a:cs typeface="Times New Roman"/>
              </a:rPr>
              <a:t>г.Райчихинск</a:t>
            </a:r>
            <a:r>
              <a:rPr sz="1600" spc="-10" dirty="0" smtClean="0">
                <a:latin typeface="Times New Roman"/>
                <a:cs typeface="Times New Roman"/>
              </a:rPr>
              <a:t>,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lang="ru-RU" sz="1600" spc="-10" dirty="0" err="1" smtClean="0">
                <a:latin typeface="Times New Roman"/>
                <a:cs typeface="Times New Roman"/>
              </a:rPr>
              <a:t>ул.Музыкальная</a:t>
            </a:r>
            <a:endParaRPr sz="1600" dirty="0">
              <a:latin typeface="Times New Roman"/>
              <a:cs typeface="Times New Roman"/>
            </a:endParaRPr>
          </a:p>
          <a:p>
            <a:pPr marL="12700" marR="668655">
              <a:lnSpc>
                <a:spcPts val="1610"/>
              </a:lnSpc>
              <a:spcBef>
                <a:spcPts val="90"/>
              </a:spcBef>
            </a:pPr>
            <a:r>
              <a:rPr sz="1600" dirty="0">
                <a:latin typeface="Times New Roman"/>
                <a:cs typeface="Times New Roman"/>
              </a:rPr>
              <a:t>Срок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реализации: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dirty="0" smtClean="0">
                <a:latin typeface="Times New Roman"/>
                <a:cs typeface="Times New Roman"/>
              </a:rPr>
              <a:t>20</a:t>
            </a:r>
            <a:r>
              <a:rPr lang="ru-RU" sz="1600" dirty="0" smtClean="0">
                <a:latin typeface="Times New Roman"/>
                <a:cs typeface="Times New Roman"/>
              </a:rPr>
              <a:t>25</a:t>
            </a:r>
          </a:p>
          <a:p>
            <a:pPr marL="12700" marR="668655">
              <a:lnSpc>
                <a:spcPts val="1610"/>
              </a:lnSpc>
              <a:spcBef>
                <a:spcPts val="90"/>
              </a:spcBef>
            </a:pPr>
            <a:r>
              <a:rPr sz="1600" dirty="0" err="1" smtClean="0">
                <a:latin typeface="Times New Roman"/>
                <a:cs typeface="Times New Roman"/>
              </a:rPr>
              <a:t>Объем</a:t>
            </a:r>
            <a:r>
              <a:rPr sz="1600" dirty="0" smtClean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инвестиций</a:t>
            </a:r>
            <a:r>
              <a:rPr sz="1600" spc="-10" dirty="0" smtClean="0">
                <a:latin typeface="Times New Roman"/>
                <a:cs typeface="Times New Roman"/>
              </a:rPr>
              <a:t>:</a:t>
            </a:r>
            <a:r>
              <a:rPr lang="ru-RU" sz="1600" spc="-10" dirty="0" smtClean="0">
                <a:latin typeface="Times New Roman"/>
                <a:cs typeface="Times New Roman"/>
              </a:rPr>
              <a:t> 13,0 </a:t>
            </a:r>
            <a:r>
              <a:rPr sz="1600" spc="-10" dirty="0" err="1" smtClean="0">
                <a:latin typeface="Times New Roman"/>
                <a:cs typeface="Times New Roman"/>
              </a:rPr>
              <a:t>млн</a:t>
            </a:r>
            <a:r>
              <a:rPr sz="1600" spc="-10" dirty="0" smtClean="0">
                <a:latin typeface="Times New Roman"/>
                <a:cs typeface="Times New Roman"/>
              </a:rPr>
              <a:t>.</a:t>
            </a:r>
            <a:r>
              <a:rPr lang="ru-RU" sz="1600" spc="-10" dirty="0" smtClean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руб</a:t>
            </a:r>
            <a:r>
              <a:rPr sz="1600" spc="-10" dirty="0" smtClean="0">
                <a:latin typeface="Times New Roman"/>
                <a:cs typeface="Times New Roman"/>
              </a:rPr>
              <a:t>.</a:t>
            </a:r>
            <a:endParaRPr lang="ru-RU" sz="1600" spc="-10" dirty="0" smtClean="0">
              <a:latin typeface="Times New Roman"/>
              <a:cs typeface="Times New Roman"/>
            </a:endParaRPr>
          </a:p>
          <a:p>
            <a:pPr marL="12700">
              <a:lnSpc>
                <a:spcPts val="1610"/>
              </a:lnSpc>
            </a:pPr>
            <a:r>
              <a:rPr sz="1600" dirty="0" err="1" smtClean="0">
                <a:latin typeface="Times New Roman"/>
                <a:cs typeface="Times New Roman"/>
              </a:rPr>
              <a:t>Сфера</a:t>
            </a:r>
            <a:r>
              <a:rPr sz="1600" spc="-35" dirty="0" smtClean="0"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latin typeface="Times New Roman"/>
                <a:cs typeface="Times New Roman"/>
              </a:rPr>
              <a:t>реализации</a:t>
            </a:r>
            <a:r>
              <a:rPr lang="ru-RU" sz="1600" spc="-10" dirty="0" smtClean="0">
                <a:latin typeface="Times New Roman"/>
                <a:cs typeface="Times New Roman"/>
              </a:rPr>
              <a:t> проекта</a:t>
            </a:r>
            <a:r>
              <a:rPr sz="1600" spc="-10" dirty="0" smtClean="0">
                <a:latin typeface="Times New Roman"/>
                <a:cs typeface="Times New Roman"/>
              </a:rPr>
              <a:t>:</a:t>
            </a:r>
            <a:r>
              <a:rPr lang="ru-RU" sz="1600" spc="-10" dirty="0" smtClean="0">
                <a:latin typeface="Times New Roman"/>
                <a:cs typeface="Times New Roman"/>
              </a:rPr>
              <a:t> автосервис, </a:t>
            </a:r>
            <a:r>
              <a:rPr lang="ru-RU" sz="1600" spc="-10" dirty="0" err="1" smtClean="0">
                <a:latin typeface="Times New Roman"/>
                <a:cs typeface="Times New Roman"/>
              </a:rPr>
              <a:t>авторемонт</a:t>
            </a:r>
            <a:r>
              <a:rPr lang="ru-RU" sz="1600" spc="-10" dirty="0" smtClean="0">
                <a:latin typeface="Times New Roman"/>
                <a:cs typeface="Times New Roman"/>
              </a:rPr>
              <a:t>, автомойка самообслуживания, теплая автостоянка 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11346" y="3570223"/>
            <a:ext cx="3035300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462405" algn="l"/>
                <a:tab pos="1875155" algn="l"/>
                <a:tab pos="2331720" algn="l"/>
              </a:tabLst>
            </a:pP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09876" y="3040133"/>
            <a:ext cx="3041015" cy="3713837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algn="just"/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Меретин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Константин Александрович, имеющий значительный опыт в сфере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услуг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ремонту автотранспортных средств, принял решение о расширении спектра предоставляемых услуг для населения. Финансируя данный проект за счет собственных средств, он обеспечил устойчивое развитие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 своего бизнеса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сентябре 2025 года строительство автомобильного комплекса успешно завершено.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</p:txBody>
      </p:sp>
      <p:sp>
        <p:nvSpPr>
          <p:cNvPr id="14" name="object 14"/>
          <p:cNvSpPr txBox="1"/>
          <p:nvPr/>
        </p:nvSpPr>
        <p:spPr>
          <a:xfrm>
            <a:off x="7374763" y="740410"/>
            <a:ext cx="3035935" cy="2273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ct val="95800"/>
              </a:lnSpc>
              <a:spcBef>
                <a:spcPts val="160"/>
              </a:spcBef>
            </a:pPr>
            <a:r>
              <a:rPr sz="1400" spc="-10" dirty="0" smtClean="0">
                <a:latin typeface="Times New Roman"/>
                <a:cs typeface="Times New Roman"/>
              </a:rPr>
              <a:t>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4762" y="840711"/>
            <a:ext cx="3035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04813">
              <a:tabLst>
                <a:tab pos="989013" algn="l"/>
              </a:tabLs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автокомплекса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появились автомойка самообслуживания, теплая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стоянка для автомобилей. Это повысило комфорт и удобство для клиентов, что привело к росту их числа. Особенно популярной теплая стоянка стала зимой.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34" y="4512785"/>
            <a:ext cx="3338905" cy="26214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474" y="401286"/>
            <a:ext cx="3340075" cy="2286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8432" y="4207121"/>
            <a:ext cx="3299255" cy="25960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</TotalTime>
  <Words>144</Words>
  <Application>Microsoft Office PowerPoint</Application>
  <PresentationFormat>Произвольный</PresentationFormat>
  <Paragraphs>13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Otdeconom</cp:lastModifiedBy>
  <cp:revision>34</cp:revision>
  <cp:lastPrinted>2026-08-24T06:07:42Z</cp:lastPrinted>
  <dcterms:created xsi:type="dcterms:W3CDTF">2025-04-11T01:43:30Z</dcterms:created>
  <dcterms:modified xsi:type="dcterms:W3CDTF">2026-08-24T06:39:04Z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2019-05-22T00:00:00Z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2025-04-11T00:00:00Z</vt:filetime>
  </property>
  <property fmtid="{D5CDD505-2E9C-101B-9397-08002B2CF9AE}" pid="5" name="Producer">
    <vt:lpwstr>www.ilovepdf.com</vt:lpwstr>
  </property>
</Properties>
</file>