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2" autoAdjust="0"/>
    <p:restoredTop sz="94660"/>
  </p:normalViewPr>
  <p:slideViewPr>
    <p:cSldViewPr snapToGrid="0">
      <p:cViewPr varScale="1">
        <p:scale>
          <a:sx n="78" d="100"/>
          <a:sy n="78" d="100"/>
        </p:scale>
        <p:origin x="132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A43B-5B26-4484-B6B1-0882FF92AE19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7298-CADD-4E7F-8182-5781ADAB4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002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A43B-5B26-4484-B6B1-0882FF92AE19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7298-CADD-4E7F-8182-5781ADAB4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89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A43B-5B26-4484-B6B1-0882FF92AE19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7298-CADD-4E7F-8182-5781ADAB4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524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A43B-5B26-4484-B6B1-0882FF92AE19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7298-CADD-4E7F-8182-5781ADAB4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855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A43B-5B26-4484-B6B1-0882FF92AE19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7298-CADD-4E7F-8182-5781ADAB4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108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A43B-5B26-4484-B6B1-0882FF92AE19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7298-CADD-4E7F-8182-5781ADAB4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232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A43B-5B26-4484-B6B1-0882FF92AE19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7298-CADD-4E7F-8182-5781ADAB4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685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A43B-5B26-4484-B6B1-0882FF92AE19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7298-CADD-4E7F-8182-5781ADAB4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24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A43B-5B26-4484-B6B1-0882FF92AE19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7298-CADD-4E7F-8182-5781ADAB4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755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A43B-5B26-4484-B6B1-0882FF92AE19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7298-CADD-4E7F-8182-5781ADAB4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826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A43B-5B26-4484-B6B1-0882FF92AE19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7298-CADD-4E7F-8182-5781ADAB4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664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1A43B-5B26-4484-B6B1-0882FF92AE19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77298-CADD-4E7F-8182-5781ADAB4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398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7424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598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924"/>
            <a:ext cx="12047838" cy="6722076"/>
          </a:xfrm>
        </p:spPr>
      </p:pic>
    </p:spTree>
    <p:extLst>
      <p:ext uri="{BB962C8B-B14F-4D97-AF65-F5344CB8AC3E}">
        <p14:creationId xmlns:p14="http://schemas.microsoft.com/office/powerpoint/2010/main" val="3171261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Церковь Владимирской иконы Божией Матери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39" y="1428349"/>
            <a:ext cx="4079299" cy="5196189"/>
          </a:xfrm>
        </p:spPr>
      </p:pic>
      <p:sp>
        <p:nvSpPr>
          <p:cNvPr id="5" name="Прямоугольник 4"/>
          <p:cNvSpPr/>
          <p:nvPr/>
        </p:nvSpPr>
        <p:spPr>
          <a:xfrm>
            <a:off x="4499429" y="1690688"/>
            <a:ext cx="7496432" cy="4053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/>
              <a:t>Храм расположен в городе Райчихинск на улицы Победы д,64.  Построен</a:t>
            </a:r>
            <a:r>
              <a:rPr lang="ru-RU" sz="2800" dirty="0"/>
              <a:t> </a:t>
            </a:r>
            <a:r>
              <a:rPr lang="ru-RU" sz="2800" b="1" dirty="0"/>
              <a:t>в 1998 году</a:t>
            </a:r>
            <a:r>
              <a:rPr lang="ru-RU" sz="2800" dirty="0"/>
              <a:t> в честь Владимирской иконы Божией Матери. </a:t>
            </a:r>
            <a:r>
              <a:rPr lang="ru-RU" sz="28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8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ерковь ежедневно открыта для посещений, здесь регулярно проводятся христианские обряды, отмечаются праздники, проводятся Божественные Литургии.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324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8822" y="0"/>
            <a:ext cx="6290431" cy="1325563"/>
          </a:xfrm>
        </p:spPr>
        <p:txBody>
          <a:bodyPr/>
          <a:lstStyle/>
          <a:p>
            <a:pPr algn="r"/>
            <a:r>
              <a:rPr lang="ru-RU" b="1" i="1" dirty="0" smtClean="0"/>
              <a:t>Сквер молодоженов</a:t>
            </a:r>
            <a:endParaRPr lang="ru-RU" b="1" i="1" dirty="0"/>
          </a:p>
        </p:txBody>
      </p:sp>
      <p:pic>
        <p:nvPicPr>
          <p:cNvPr id="4" name="Объект 3" descr="https://avatars.mds.yandex.net/get-altay/2786941/2a0000018513607f51920a02fd29860d7bf3/XXXL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94" y="0"/>
            <a:ext cx="5550530" cy="350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89" y="3620530"/>
            <a:ext cx="5591720" cy="31386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497" y="4250724"/>
            <a:ext cx="5537515" cy="250842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708822" y="1120685"/>
            <a:ext cx="62904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101820"/>
                </a:solidFill>
                <a:latin typeface="Calibri" panose="020F0502020204030204" pitchFamily="34" charset="0"/>
              </a:rPr>
              <a:t>      Торжественно  открыт на день Шахтера в 2018 году.</a:t>
            </a:r>
            <a:r>
              <a:rPr lang="ru-RU" sz="2000" dirty="0">
                <a:solidFill>
                  <a:srgbClr val="101820"/>
                </a:solidFill>
                <a:latin typeface="Calibri" panose="020F0502020204030204" pitchFamily="34" charset="0"/>
              </a:rPr>
              <a:t> </a:t>
            </a:r>
            <a:endParaRPr lang="ru-RU" sz="2000" dirty="0" smtClean="0">
              <a:solidFill>
                <a:srgbClr val="101820"/>
              </a:solidFill>
              <a:latin typeface="Calibri" panose="020F0502020204030204" pitchFamily="34" charset="0"/>
            </a:endParaRPr>
          </a:p>
          <a:p>
            <a:pPr algn="just"/>
            <a:r>
              <a:rPr lang="ru-RU" sz="2000" dirty="0" smtClean="0">
                <a:latin typeface="Calibri" panose="020F0502020204030204" pitchFamily="34" charset="0"/>
              </a:rPr>
              <a:t>      Сквер </a:t>
            </a:r>
            <a:r>
              <a:rPr lang="ru-RU" sz="2000" dirty="0">
                <a:latin typeface="Calibri" panose="020F0502020204030204" pitchFamily="34" charset="0"/>
              </a:rPr>
              <a:t>молодоженов находится в десяти метрах от здания </a:t>
            </a:r>
            <a:r>
              <a:rPr lang="ru-RU" sz="2000" dirty="0" smtClean="0">
                <a:latin typeface="Calibri" panose="020F0502020204030204" pitchFamily="34" charset="0"/>
              </a:rPr>
              <a:t>загса</a:t>
            </a:r>
            <a:r>
              <a:rPr lang="ru-RU" sz="2000" dirty="0">
                <a:latin typeface="Calibri" panose="020F0502020204030204" pitchFamily="34" charset="0"/>
              </a:rPr>
              <a:t>. Рядом с ним — небольшая автостоянка для свадебных кортежей. К скверу ведут заасфальтированные тротуары. Внутри него расположены большое кованое </a:t>
            </a:r>
            <a:r>
              <a:rPr lang="ru-RU" sz="2000" dirty="0" smtClean="0">
                <a:latin typeface="Calibri" panose="020F0502020204030204" pitchFamily="34" charset="0"/>
              </a:rPr>
              <a:t>сердце, фигуры лебедей  </a:t>
            </a:r>
            <a:r>
              <a:rPr lang="ru-RU" sz="2000" dirty="0">
                <a:latin typeface="Calibri" panose="020F0502020204030204" pitchFamily="34" charset="0"/>
              </a:rPr>
              <a:t>и мост, куда новобрачные </a:t>
            </a:r>
            <a:r>
              <a:rPr lang="ru-RU" sz="2000" dirty="0" smtClean="0">
                <a:latin typeface="Calibri" panose="020F0502020204030204" pitchFamily="34" charset="0"/>
              </a:rPr>
              <a:t>вешают </a:t>
            </a:r>
            <a:r>
              <a:rPr lang="ru-RU" sz="2000" dirty="0">
                <a:latin typeface="Calibri" panose="020F0502020204030204" pitchFamily="34" charset="0"/>
              </a:rPr>
              <a:t>замки </a:t>
            </a:r>
            <a:r>
              <a:rPr lang="ru-RU" sz="2000" dirty="0" smtClean="0">
                <a:latin typeface="Calibri" panose="020F0502020204030204" pitchFamily="34" charset="0"/>
              </a:rPr>
              <a:t>любви.</a:t>
            </a:r>
            <a:endParaRPr lang="ru-RU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319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1149177"/>
            <a:ext cx="10515600" cy="105032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877"/>
            <a:ext cx="6096000" cy="34991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64274"/>
            <a:ext cx="5955957" cy="2993725"/>
          </a:xfrm>
          <a:prstGeom prst="rect">
            <a:avLst/>
          </a:prstGeom>
        </p:spPr>
      </p:pic>
      <p:pic>
        <p:nvPicPr>
          <p:cNvPr id="1026" name="Picture 2" descr="Фото: amurobl.r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64274"/>
            <a:ext cx="5165123" cy="29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347254" y="512973"/>
            <a:ext cx="51177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Georgia" panose="02040502050405020303" pitchFamily="18" charset="0"/>
              </a:rPr>
              <a:t>В </a:t>
            </a:r>
            <a:r>
              <a:rPr lang="ru-RU" sz="20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2019  году Райчихинске обновлен </a:t>
            </a:r>
            <a:r>
              <a:rPr lang="ru-RU" sz="2000" dirty="0">
                <a:solidFill>
                  <a:srgbClr val="000000"/>
                </a:solidFill>
                <a:latin typeface="Georgia" panose="02040502050405020303" pitchFamily="18" charset="0"/>
              </a:rPr>
              <a:t>фонтан. Конструкцию покрыли </a:t>
            </a:r>
            <a:r>
              <a:rPr lang="ru-RU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керамогранитом</a:t>
            </a:r>
            <a:r>
              <a:rPr lang="ru-RU" sz="2000" dirty="0">
                <a:solidFill>
                  <a:srgbClr val="000000"/>
                </a:solidFill>
                <a:latin typeface="Georgia" panose="02040502050405020303" pitchFamily="18" charset="0"/>
              </a:rPr>
              <a:t>, а территорию вокруг заасфальтировали. Рядом с </a:t>
            </a:r>
            <a:r>
              <a:rPr lang="ru-RU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фонтантом</a:t>
            </a:r>
            <a:r>
              <a:rPr lang="ru-RU" sz="2000" dirty="0">
                <a:solidFill>
                  <a:srgbClr val="000000"/>
                </a:solidFill>
                <a:latin typeface="Georgia" panose="02040502050405020303" pitchFamily="18" charset="0"/>
              </a:rPr>
              <a:t> установили фонари, газоны, урны, скамейки и </a:t>
            </a:r>
            <a:r>
              <a:rPr lang="ru-RU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перголы</a:t>
            </a:r>
            <a:r>
              <a:rPr lang="ru-RU" sz="2000" dirty="0">
                <a:solidFill>
                  <a:srgbClr val="000000"/>
                </a:solidFill>
                <a:latin typeface="Georgia" panose="02040502050405020303" pitchFamily="18" charset="0"/>
              </a:rPr>
              <a:t> — так называют навесы, в жару защищающие людей от солнца</a:t>
            </a:r>
            <a:r>
              <a:rPr lang="ru-RU" sz="20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. Фонтан находится  на площади Победы.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667243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36</Words>
  <Application>Microsoft Office PowerPoint</Application>
  <PresentationFormat>Широкоэкранный</PresentationFormat>
  <Paragraphs>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Georgia</vt:lpstr>
      <vt:lpstr>Times New Roman</vt:lpstr>
      <vt:lpstr>Тема Office</vt:lpstr>
      <vt:lpstr>Презентация PowerPoint</vt:lpstr>
      <vt:lpstr>Презентация PowerPoint</vt:lpstr>
      <vt:lpstr>Церковь Владимирской иконы Божией Матери </vt:lpstr>
      <vt:lpstr>Сквер молодоженов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Otdeconom</dc:creator>
  <cp:lastModifiedBy>Otdeconom</cp:lastModifiedBy>
  <cp:revision>23</cp:revision>
  <dcterms:created xsi:type="dcterms:W3CDTF">2023-08-24T02:45:56Z</dcterms:created>
  <dcterms:modified xsi:type="dcterms:W3CDTF">2023-08-25T00:56:28Z</dcterms:modified>
</cp:coreProperties>
</file>