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00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9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24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12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85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08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23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85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2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755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26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6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1A43B-5B26-4484-B6B1-0882FF92AE1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39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424"/>
            <a:ext cx="12192000" cy="6857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866" y="-147424"/>
            <a:ext cx="3776133" cy="307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9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924"/>
            <a:ext cx="12047838" cy="6722076"/>
          </a:xfrm>
        </p:spPr>
      </p:pic>
    </p:spTree>
    <p:extLst>
      <p:ext uri="{BB962C8B-B14F-4D97-AF65-F5344CB8AC3E}">
        <p14:creationId xmlns:p14="http://schemas.microsoft.com/office/powerpoint/2010/main" val="3171261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Церковь Владимирской иконы Божией Матери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39" y="1428349"/>
            <a:ext cx="4079299" cy="5196189"/>
          </a:xfrm>
        </p:spPr>
      </p:pic>
      <p:sp>
        <p:nvSpPr>
          <p:cNvPr id="5" name="Прямоугольник 4"/>
          <p:cNvSpPr/>
          <p:nvPr/>
        </p:nvSpPr>
        <p:spPr>
          <a:xfrm>
            <a:off x="4499429" y="1690688"/>
            <a:ext cx="7496432" cy="4053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/>
              <a:t>Храм расположен в городе Райчихинск на улицы Победы д,64.  Построен</a:t>
            </a:r>
            <a:r>
              <a:rPr lang="ru-RU" sz="2800" dirty="0"/>
              <a:t> </a:t>
            </a:r>
            <a:r>
              <a:rPr lang="ru-RU" sz="2800" b="1" dirty="0"/>
              <a:t>в 1998 году</a:t>
            </a:r>
            <a:r>
              <a:rPr lang="ru-RU" sz="2800" dirty="0"/>
              <a:t> в честь Владимирской иконы Божией Матери. 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ерковь ежедневно открыта для посещений, здесь регулярно проводятся христианские службы, отмечаются праздники, проводятся Божественные Литургии.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32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8822" y="0"/>
            <a:ext cx="6290431" cy="1325563"/>
          </a:xfrm>
        </p:spPr>
        <p:txBody>
          <a:bodyPr/>
          <a:lstStyle/>
          <a:p>
            <a:pPr algn="r"/>
            <a:r>
              <a:rPr lang="ru-RU" b="1" i="1" dirty="0" smtClean="0"/>
              <a:t>Сквер Молодоженов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90" y="3620530"/>
            <a:ext cx="6060989" cy="3138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116" y="4085624"/>
            <a:ext cx="5537515" cy="25084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182496" y="1120685"/>
            <a:ext cx="58167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101820"/>
                </a:solidFill>
                <a:latin typeface="Calibri" panose="020F0502020204030204" pitchFamily="34" charset="0"/>
              </a:rPr>
              <a:t>      Торжественно  открыт на день Шахтера в 2018 году.</a:t>
            </a:r>
            <a:r>
              <a:rPr lang="ru-RU" sz="2000" dirty="0">
                <a:solidFill>
                  <a:srgbClr val="101820"/>
                </a:solidFill>
                <a:latin typeface="Calibri" panose="020F0502020204030204" pitchFamily="34" charset="0"/>
              </a:rPr>
              <a:t> </a:t>
            </a:r>
            <a:endParaRPr lang="ru-RU" sz="2000" dirty="0" smtClean="0">
              <a:solidFill>
                <a:srgbClr val="10182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sz="2000" dirty="0" smtClean="0">
                <a:latin typeface="Calibri" panose="020F0502020204030204" pitchFamily="34" charset="0"/>
              </a:rPr>
              <a:t>      Сквер Молодоженов </a:t>
            </a:r>
            <a:r>
              <a:rPr lang="ru-RU" sz="2000" dirty="0">
                <a:latin typeface="Calibri" panose="020F0502020204030204" pitchFamily="34" charset="0"/>
              </a:rPr>
              <a:t>находится в десяти метрах от здания </a:t>
            </a:r>
            <a:r>
              <a:rPr lang="ru-RU" sz="2000" dirty="0" smtClean="0">
                <a:latin typeface="Calibri" panose="020F0502020204030204" pitchFamily="34" charset="0"/>
              </a:rPr>
              <a:t>загса</a:t>
            </a:r>
            <a:r>
              <a:rPr lang="ru-RU" sz="2000" dirty="0">
                <a:latin typeface="Calibri" panose="020F0502020204030204" pitchFamily="34" charset="0"/>
              </a:rPr>
              <a:t>. Рядом с ним — небольшая автостоянка для свадебных кортежей. К скверу ведут заасфальтированные тротуары. Внутри него </a:t>
            </a:r>
            <a:r>
              <a:rPr lang="ru-RU" sz="2000" dirty="0" smtClean="0">
                <a:latin typeface="Calibri" panose="020F0502020204030204" pitchFamily="34" charset="0"/>
              </a:rPr>
              <a:t>расположены: арка в форма сердца, фигуры лебедей, скамья примирения и </a:t>
            </a:r>
            <a:r>
              <a:rPr lang="ru-RU" sz="2000" dirty="0">
                <a:latin typeface="Calibri" panose="020F0502020204030204" pitchFamily="34" charset="0"/>
              </a:rPr>
              <a:t>мост, куда новобрачные </a:t>
            </a:r>
            <a:r>
              <a:rPr lang="ru-RU" sz="2000" dirty="0" smtClean="0">
                <a:latin typeface="Calibri" panose="020F0502020204030204" pitchFamily="34" charset="0"/>
              </a:rPr>
              <a:t>вешают </a:t>
            </a:r>
            <a:r>
              <a:rPr lang="ru-RU" sz="2000" dirty="0">
                <a:latin typeface="Calibri" panose="020F0502020204030204" pitchFamily="34" charset="0"/>
              </a:rPr>
              <a:t>замки </a:t>
            </a:r>
            <a:r>
              <a:rPr lang="ru-RU" sz="2000" dirty="0" smtClean="0">
                <a:latin typeface="Calibri" panose="020F0502020204030204" pitchFamily="34" charset="0"/>
              </a:rPr>
              <a:t>любви.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8" name="Объект 7" descr="C:\Users\Otdeconom\Desktop\Новая папка\8da4e997-5404-4f50-8d9a-afcbf1e07ff2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0988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Otdeconom\Desktop\Новая папка\02dc1d88-9bbc-43a0-a837-e0215a26443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948" y="114300"/>
            <a:ext cx="2964547" cy="3314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5319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149177"/>
            <a:ext cx="10515600" cy="10503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877"/>
            <a:ext cx="6096000" cy="34991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64274"/>
            <a:ext cx="5955957" cy="2993725"/>
          </a:xfrm>
          <a:prstGeom prst="rect">
            <a:avLst/>
          </a:prstGeom>
        </p:spPr>
      </p:pic>
      <p:pic>
        <p:nvPicPr>
          <p:cNvPr id="1026" name="Picture 2" descr="Фото: amurobl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64274"/>
            <a:ext cx="5165123" cy="29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47254" y="512973"/>
            <a:ext cx="51177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В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2019  году Райчихинске обновлен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фонтан. Конструкцию покрыли </a:t>
            </a:r>
            <a:r>
              <a:rPr lang="ru-RU" sz="2000" dirty="0" err="1">
                <a:solidFill>
                  <a:srgbClr val="000000"/>
                </a:solidFill>
                <a:latin typeface="Georgia" panose="02040502050405020303" pitchFamily="18" charset="0"/>
              </a:rPr>
              <a:t>керамогранитом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, а территорию вокруг заасфальтировали. Рядом с </a:t>
            </a:r>
            <a:r>
              <a:rPr lang="ru-RU" sz="2000" dirty="0" err="1">
                <a:solidFill>
                  <a:srgbClr val="000000"/>
                </a:solidFill>
                <a:latin typeface="Georgia" panose="02040502050405020303" pitchFamily="18" charset="0"/>
              </a:rPr>
              <a:t>фонтантом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 установили фонари, газоны, урны, скамейки и </a:t>
            </a:r>
            <a:r>
              <a:rPr lang="ru-RU" sz="2000" dirty="0" err="1">
                <a:solidFill>
                  <a:srgbClr val="000000"/>
                </a:solidFill>
                <a:latin typeface="Georgia" panose="02040502050405020303" pitchFamily="18" charset="0"/>
              </a:rPr>
              <a:t>перголы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 — так называют навесы, в жару защищающие людей от солнца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. Фонтан находится  на площади Победы.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66724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2197735"/>
          </a:xfrm>
          <a:custGeom>
            <a:avLst/>
            <a:gdLst/>
            <a:ahLst/>
            <a:cxnLst/>
            <a:rect l="l" t="t" r="r" b="b"/>
            <a:pathLst>
              <a:path w="12192000" h="2197735">
                <a:moveTo>
                  <a:pt x="12192000" y="0"/>
                </a:moveTo>
                <a:lnTo>
                  <a:pt x="0" y="0"/>
                </a:lnTo>
                <a:lnTo>
                  <a:pt x="0" y="2197608"/>
                </a:lnTo>
                <a:lnTo>
                  <a:pt x="12192000" y="2197608"/>
                </a:lnTo>
                <a:lnTo>
                  <a:pt x="12192000" y="0"/>
                </a:lnTo>
                <a:close/>
              </a:path>
            </a:pathLst>
          </a:custGeom>
          <a:solidFill>
            <a:srgbClr val="DAE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0"/>
            <a:ext cx="11725910" cy="1869439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indent="570865" algn="just">
              <a:lnSpc>
                <a:spcPts val="2380"/>
              </a:lnSpc>
              <a:spcBef>
                <a:spcPts val="390"/>
              </a:spcBef>
            </a:pP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«Жемчужиной»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города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 Райчихинска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является озеро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«Кувшинка», возникшее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после отработки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карьера, которое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по праву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можно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назвать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«Озером священного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лотоса». Здесь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произрастает лотос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Комарова.</a:t>
            </a:r>
            <a:r>
              <a:rPr sz="2200" spc="5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В</a:t>
            </a:r>
            <a:r>
              <a:rPr sz="2200" spc="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период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цветения</a:t>
            </a:r>
            <a:r>
              <a:rPr sz="2200" spc="3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озеро</a:t>
            </a:r>
            <a:r>
              <a:rPr sz="2200" spc="3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поражает</a:t>
            </a:r>
            <a:r>
              <a:rPr sz="2200" spc="6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своей</a:t>
            </a:r>
            <a:r>
              <a:rPr sz="2200" spc="3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популяцией</a:t>
            </a:r>
            <a:r>
              <a:rPr sz="2200" spc="4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лотоса.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Озеро</a:t>
            </a:r>
            <a:r>
              <a:rPr sz="2200" spc="1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привлекает</a:t>
            </a:r>
            <a:endParaRPr sz="2200">
              <a:latin typeface="Calibri Light"/>
              <a:cs typeface="Calibri Light"/>
            </a:endParaRPr>
          </a:p>
          <a:p>
            <a:pPr marL="12700">
              <a:lnSpc>
                <a:spcPts val="2200"/>
              </a:lnSpc>
            </a:pP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внимание</a:t>
            </a:r>
            <a:r>
              <a:rPr sz="2200" spc="4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не</a:t>
            </a:r>
            <a:r>
              <a:rPr sz="2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только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местного</a:t>
            </a:r>
            <a:r>
              <a:rPr sz="2200" spc="4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населения,</a:t>
            </a:r>
            <a:r>
              <a:rPr sz="2200" spc="4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но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и</a:t>
            </a:r>
            <a:r>
              <a:rPr sz="2200" spc="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туристов</a:t>
            </a:r>
            <a:r>
              <a:rPr sz="2200" spc="3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и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путешественников.</a:t>
            </a:r>
            <a:r>
              <a:rPr sz="2200" spc="6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Наряду</a:t>
            </a:r>
            <a:r>
              <a:rPr sz="2200" spc="2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с</a:t>
            </a:r>
            <a:r>
              <a:rPr sz="2200" spc="1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лотосом</a:t>
            </a:r>
            <a:endParaRPr sz="2200">
              <a:latin typeface="Calibri Light"/>
              <a:cs typeface="Calibri Light"/>
            </a:endParaRPr>
          </a:p>
          <a:p>
            <a:pPr marL="12700">
              <a:lnSpc>
                <a:spcPts val="2375"/>
              </a:lnSpc>
            </a:pP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Комарова</a:t>
            </a:r>
            <a:r>
              <a:rPr sz="2200" spc="6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здесь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произрастает</a:t>
            </a:r>
            <a:r>
              <a:rPr sz="2200" spc="4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еще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один</a:t>
            </a:r>
            <a:r>
              <a:rPr sz="2200" spc="3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реликт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третичной</a:t>
            </a:r>
            <a:r>
              <a:rPr sz="2200" spc="3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флоры</a:t>
            </a:r>
            <a:r>
              <a:rPr sz="2200" spc="3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–</a:t>
            </a:r>
            <a:r>
              <a:rPr sz="2200" spc="2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водяной</a:t>
            </a:r>
            <a:r>
              <a:rPr sz="2200" spc="4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орех</a:t>
            </a:r>
            <a:r>
              <a:rPr sz="2200" spc="2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плавающий.</a:t>
            </a:r>
            <a:r>
              <a:rPr sz="2200" spc="4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Оба</a:t>
            </a:r>
            <a:endParaRPr sz="2200">
              <a:latin typeface="Calibri Light"/>
              <a:cs typeface="Calibri Light"/>
            </a:endParaRPr>
          </a:p>
          <a:p>
            <a:pPr marL="12700">
              <a:lnSpc>
                <a:spcPts val="2510"/>
              </a:lnSpc>
            </a:pP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эти</a:t>
            </a:r>
            <a:r>
              <a:rPr sz="2200" spc="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растения</a:t>
            </a:r>
            <a:r>
              <a:rPr sz="2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занесены</a:t>
            </a:r>
            <a:r>
              <a:rPr sz="2200" spc="3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в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Красную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книгу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России.</a:t>
            </a:r>
            <a:endParaRPr sz="22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92807"/>
            <a:ext cx="12192000" cy="496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9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70700" y="113883"/>
            <a:ext cx="45085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Центральный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 культуры и отдыха в городе Райчихинск открылся в 1947 году. Парк обновили благодаря победе в конкурсе на лучший проект по созданию комфортной городской среды для Дальнего Востока.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парк вновь открылся, став ещё лучше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парке появились места для отдыха для людей всех возрастов, где можно отдохнуть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расслабиться: амфитеатр, детская площадка с горками и качелями, танцевальная зона и обновленный фонтан. Для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любителей кататься на скейтборде сделали современную площадку. А для тех, кто любит играть в шахматы, организовали уютное место 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33" y="113883"/>
            <a:ext cx="6070600" cy="2967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666" y="3860800"/>
            <a:ext cx="4690534" cy="2997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534" y="3251200"/>
            <a:ext cx="60706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982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214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Times New Roman</vt:lpstr>
      <vt:lpstr>Тема Office</vt:lpstr>
      <vt:lpstr>Презентация PowerPoint</vt:lpstr>
      <vt:lpstr>Презентация PowerPoint</vt:lpstr>
      <vt:lpstr>Церковь Владимирской иконы Божией Матери </vt:lpstr>
      <vt:lpstr>Сквер Молодоженов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Otdeconom</dc:creator>
  <cp:lastModifiedBy>Otdeconom</cp:lastModifiedBy>
  <cp:revision>39</cp:revision>
  <dcterms:created xsi:type="dcterms:W3CDTF">2023-08-24T02:45:56Z</dcterms:created>
  <dcterms:modified xsi:type="dcterms:W3CDTF">2026-08-31T02:43:04Z</dcterms:modified>
</cp:coreProperties>
</file>